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“PECADO, PECADINHO, PECADÃO”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“PECADO, PECADINHO, PECADÃO”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Pecado, pecadinho, </a:t>
            </a:r>
          </a:p>
          <a:p>
            <a:r>
              <a:rPr lang="pt-BR" dirty="0" err="1"/>
              <a:t>pecadão</a:t>
            </a:r>
            <a:r>
              <a:rPr lang="pt-BR" dirty="0"/>
              <a:t> — Isso não!</a:t>
            </a:r>
          </a:p>
          <a:p>
            <a:r>
              <a:rPr lang="pt-BR" dirty="0"/>
              <a:t>Pecado, pecadinho, </a:t>
            </a:r>
          </a:p>
          <a:p>
            <a:r>
              <a:rPr lang="pt-BR" dirty="0" err="1"/>
              <a:t>pecadão</a:t>
            </a:r>
            <a:r>
              <a:rPr lang="pt-BR" dirty="0"/>
              <a:t> — Isso não!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“PECADO, PECADINHO, PECADÃO”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Pecado, pecadinho, </a:t>
            </a:r>
          </a:p>
          <a:p>
            <a:r>
              <a:rPr lang="pt-BR" dirty="0"/>
              <a:t>pecadinho, </a:t>
            </a:r>
            <a:r>
              <a:rPr lang="pt-BR" dirty="0" err="1"/>
              <a:t>pecadão</a:t>
            </a:r>
            <a:r>
              <a:rPr lang="pt-BR" dirty="0"/>
              <a:t>, </a:t>
            </a:r>
          </a:p>
          <a:p>
            <a:r>
              <a:rPr lang="pt-BR" dirty="0"/>
              <a:t>Isso não entra no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2898337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“PECADO, PECADINHO, PECADÃO”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C3F4BF1-A5BC-4002-9000-567DBC33DF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Amor, amorzinho, </a:t>
            </a:r>
          </a:p>
          <a:p>
            <a:r>
              <a:rPr lang="pt-BR" dirty="0"/>
              <a:t>amorzão — Isso sim! </a:t>
            </a:r>
          </a:p>
          <a:p>
            <a:r>
              <a:rPr lang="pt-BR" dirty="0"/>
              <a:t>Amor, amorzinho, </a:t>
            </a:r>
          </a:p>
          <a:p>
            <a:r>
              <a:rPr lang="pt-BR" dirty="0"/>
              <a:t>amorzão — Isso sim!</a:t>
            </a:r>
          </a:p>
        </p:txBody>
      </p:sp>
    </p:spTree>
    <p:extLst>
      <p:ext uri="{BB962C8B-B14F-4D97-AF65-F5344CB8AC3E}">
        <p14:creationId xmlns:p14="http://schemas.microsoft.com/office/powerpoint/2010/main" val="739060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“PECADO, PECADINHO, PECADÃO”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4939643-3F02-4F44-ACAB-68F1650DF9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Amor, amorzinho, </a:t>
            </a:r>
          </a:p>
          <a:p>
            <a:r>
              <a:rPr lang="pt-BR" dirty="0"/>
              <a:t>amorzinho, amorzão, </a:t>
            </a:r>
          </a:p>
          <a:p>
            <a:r>
              <a:rPr lang="pt-BR" dirty="0"/>
              <a:t>Isso, sim, entra no meu coração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3395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108</Words>
  <Application>Microsoft Office PowerPoint</Application>
  <PresentationFormat>Apresentação na tela (16:9)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“PECADO, PECADINHO, PECADÃO”</vt:lpstr>
      <vt:lpstr>“PECADO, PECADINHO, PECADÃO”</vt:lpstr>
      <vt:lpstr>“PECADO, PECADINHO, PECADÃO”</vt:lpstr>
      <vt:lpstr>“PECADO, PECADINHO, PECADÃO”</vt:lpstr>
      <vt:lpstr>“PECADO, PECADINHO, PECADÃO”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2019-06-12T23:22:51Z</dcterms:modified>
</cp:coreProperties>
</file>

<file path=docProps/thumbnail.jpeg>
</file>